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9latki właściwości ognia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9latki właściwości ognia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9latki właściwości ognia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9latki właściwości ognia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9latki właściwości ognia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41" name="6latki Pomiar długości 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